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0"/>
  </p:notesMasterIdLst>
  <p:handoutMasterIdLst>
    <p:handoutMasterId r:id="rId11"/>
  </p:handoutMasterIdLst>
  <p:sldIdLst>
    <p:sldId id="456" r:id="rId2"/>
    <p:sldId id="538" r:id="rId3"/>
    <p:sldId id="544" r:id="rId4"/>
    <p:sldId id="537" r:id="rId5"/>
    <p:sldId id="545" r:id="rId6"/>
    <p:sldId id="541" r:id="rId7"/>
    <p:sldId id="542" r:id="rId8"/>
    <p:sldId id="543" r:id="rId9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3F52"/>
    <a:srgbClr val="CC3300"/>
    <a:srgbClr val="D7CDC7"/>
    <a:srgbClr val="003366"/>
    <a:srgbClr val="E6E6E6"/>
    <a:srgbClr val="F7F7F7"/>
    <a:srgbClr val="FBD9AB"/>
    <a:srgbClr val="FF9966"/>
    <a:srgbClr val="AEC5D4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3" autoAdjust="0"/>
    <p:restoredTop sz="94635" autoAdjust="0"/>
  </p:normalViewPr>
  <p:slideViewPr>
    <p:cSldViewPr snapToGrid="0">
      <p:cViewPr varScale="1">
        <p:scale>
          <a:sx n="78" d="100"/>
          <a:sy n="78" d="100"/>
        </p:scale>
        <p:origin x="691" y="4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4" tIns="46586" rIns="93174" bIns="46586" rtlCol="0"/>
          <a:lstStyle>
            <a:lvl1pPr algn="r">
              <a:defRPr sz="1200"/>
            </a:lvl1pPr>
          </a:lstStyle>
          <a:p>
            <a:fld id="{F37528E3-9F54-4201-B3FE-593A2F142EC8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4" tIns="46586" rIns="93174" bIns="46586" rtlCol="0" anchor="b"/>
          <a:lstStyle>
            <a:lvl1pPr algn="r">
              <a:defRPr sz="1200"/>
            </a:lvl1pPr>
          </a:lstStyle>
          <a:p>
            <a:fld id="{6B9E8EBB-9B6B-4C44-95AA-BD16F5FD825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9292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576" y="0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/>
          <a:lstStyle>
            <a:lvl1pPr algn="r">
              <a:defRPr sz="1200"/>
            </a:lvl1pPr>
          </a:lstStyle>
          <a:p>
            <a:fld id="{2CF3F777-73A9-4F14-8A0A-B647773D7808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16" tIns="45208" rIns="90416" bIns="45208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0413" y="4473716"/>
            <a:ext cx="5609574" cy="3661028"/>
          </a:xfrm>
          <a:prstGeom prst="rect">
            <a:avLst/>
          </a:prstGeom>
        </p:spPr>
        <p:txBody>
          <a:bodyPr vert="horz" lIns="90416" tIns="45208" rIns="90416" bIns="45208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576" y="8831108"/>
            <a:ext cx="3038258" cy="465292"/>
          </a:xfrm>
          <a:prstGeom prst="rect">
            <a:avLst/>
          </a:prstGeom>
        </p:spPr>
        <p:txBody>
          <a:bodyPr vert="horz" lIns="90416" tIns="45208" rIns="90416" bIns="45208" rtlCol="0" anchor="b"/>
          <a:lstStyle>
            <a:lvl1pPr algn="r">
              <a:defRPr sz="1200"/>
            </a:lvl1pPr>
          </a:lstStyle>
          <a:p>
            <a:fld id="{38AC88AA-6172-462D-A8FA-0B317310491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54056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0832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58341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884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3014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52732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76436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2192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999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0146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4240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73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BB3E3403-B6A4-4A5C-8FD2-9D8388F61A8A}" type="datetimeFigureOut">
              <a:rPr lang="en-US" smtClean="0"/>
              <a:t>10/4/2023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57FBBF00-5058-44C7-83E9-9404151CB4D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3778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F1B2B235-2E0F-4037-8300-858E6EB7E4D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35000"/>
          </a:blip>
          <a:stretch>
            <a:fillRect/>
          </a:stretch>
        </p:blipFill>
        <p:spPr>
          <a:xfrm rot="299018">
            <a:off x="1" y="3184882"/>
            <a:ext cx="12192000" cy="400251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6C5A825-1DA2-386D-E7D3-E4D62686038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21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A758E-EDDB-1ABE-3A1B-7FF38485F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Ephesians 6:11, 16, 17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Put on the whole armor of God, that you may be able to stand against the schemes of the devil.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In all circumstances take up the shield of faith, with which you can extinguish all the flaming darts of the evil one;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and take the helmet of salvation, and the sword of the Spirit, which is the word of God,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48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7A758E-EDDB-1ABE-3A1B-7FF38485F5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700951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 Corinthians 10:3-5 (ESV) 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For though we walk in the flesh, we are not waging war according to the flesh.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For the weapons of our warfare are not of the flesh but have divine power to destroy strongholds.</a:t>
            </a:r>
          </a:p>
          <a:p>
            <a:r>
              <a:rPr lang="en-US" sz="3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We destroy arguments and every lofty opinion raised against the knowledge of Christ, and take every thought captive to obey Christ,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0657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dissolve/>
      </p:transition>
    </mc:Choice>
    <mc:Fallback xmlns="">
      <p:transition spd="slow">
        <p:dissolv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As we begin: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This battle for the mind is real as we have noted.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We know our enemy is a real being who is out to ruin us. The attacks he brings against are external, attempting to get our flesh to respond.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4685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fractur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 descr="A person in a garment holding a sword&#10;&#10;Description automatically generated">
            <a:extLst>
              <a:ext uri="{FF2B5EF4-FFF2-40B4-BE49-F238E27FC236}">
                <a16:creationId xmlns:a16="http://schemas.microsoft.com/office/drawing/2014/main" id="{4D6029EF-F6A3-8400-E439-189E73572F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434" y="0"/>
            <a:ext cx="502713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1825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crush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Ephesians 6:10-19 – Three pieces of God’s Armor 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First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vs. 16 we read about the “shield of faith.”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Second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in vs. 17 we see the “helmet of salvation.”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Third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vs. 17 tells us we are to take up the “sword of the Spirit,” which is God’s Word.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5587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 dir="rd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Corinthians 10:1-6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4 tells us that only God’s power can “destroy strongholds.”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“Strongholds” arguments and reasonings by which someone endeavors to fortify their opinion and defend it against someone.</a:t>
            </a:r>
          </a:p>
          <a:p>
            <a:pPr marL="457200">
              <a:buFont typeface="Arial" pitchFamily="34" charset="0"/>
              <a:buChar char="•"/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buFont typeface="Arial" pitchFamily="34" charset="0"/>
              <a:buChar char="•"/>
              <a:defRPr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Vs. 5 mentions “arguments” and “lofty opinions.”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9689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ripple dir="ld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513DBE7-FA22-1A69-0C9D-754BD65D79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78476" y="714377"/>
            <a:ext cx="108237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** Three things to consider in closing: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The enemy attacks us from without.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The Holy Spirit does not share His space.</a:t>
            </a:r>
          </a:p>
          <a:p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We cannot be lazy in this battle.</a:t>
            </a:r>
          </a:p>
          <a:p>
            <a:pPr marL="457200">
              <a:defRPr/>
            </a:pP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>
              <a:defRPr/>
            </a:pPr>
            <a:endParaRPr lang="en-US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9784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750">
        <p15:prstTrans prst="prestig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6584</TotalTime>
  <Words>353</Words>
  <Application>Microsoft Office PowerPoint</Application>
  <PresentationFormat>Widescreen</PresentationFormat>
  <Paragraphs>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Gill Sans MT</vt:lpstr>
      <vt:lpstr>Times New Roman</vt:lpstr>
      <vt:lpstr>Parcel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Sherry Reeve</dc:creator>
  <cp:lastModifiedBy>Sherry Reeve</cp:lastModifiedBy>
  <cp:revision>256</cp:revision>
  <cp:lastPrinted>2023-10-04T16:21:27Z</cp:lastPrinted>
  <dcterms:created xsi:type="dcterms:W3CDTF">2021-02-03T13:21:17Z</dcterms:created>
  <dcterms:modified xsi:type="dcterms:W3CDTF">2023-10-04T16:28:44Z</dcterms:modified>
</cp:coreProperties>
</file>