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handoutMasterIdLst>
    <p:handoutMasterId r:id="rId12"/>
  </p:handoutMasterIdLst>
  <p:sldIdLst>
    <p:sldId id="456" r:id="rId2"/>
    <p:sldId id="493" r:id="rId3"/>
    <p:sldId id="528" r:id="rId4"/>
    <p:sldId id="462" r:id="rId5"/>
    <p:sldId id="507" r:id="rId6"/>
    <p:sldId id="525" r:id="rId7"/>
    <p:sldId id="526" r:id="rId8"/>
    <p:sldId id="527" r:id="rId9"/>
    <p:sldId id="531" r:id="rId10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6/28/2023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4" name="Picture 3" descr="An open book on a table&#10;&#10;Description automatically generated with low confidence">
            <a:extLst>
              <a:ext uri="{FF2B5EF4-FFF2-40B4-BE49-F238E27FC236}">
                <a16:creationId xmlns:a16="http://schemas.microsoft.com/office/drawing/2014/main" id="{4BF95734-D659-DD9C-16B4-100C800C4A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10:9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Whoever walks in integrity walks securely, but he who makes his ways crooked will be found out.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21:8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The way of the guilty is crooked, but the conduct of the pure is upright.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11:2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When pride comes, then comes disgrace, but with the humble is wisdom.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17:27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Whoever restrains his words has knowledge, and he who has a cool spirit is a man of understanding.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6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84783266-2AA3-BC30-1984-5BC68EF5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Today’s study goes well with the fact that we are taking the Lord’s Supper together.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Cor. 11 does discuss the need to be people of character who deal with things before the Lord.</a:t>
            </a: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person of character has integrity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10:9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Whoever walks in integrity walks securely, but he who makes his ways crooked will be found out.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person of character is trustworthy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21:8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The way of the guilty is crooked, but the conduct of the pure is upright.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75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person of character is humble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11:2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When pride comes, then comes disgrace, but with the humble is wisdom.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03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person of character thinks before they speak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17:27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Whoever restrains his words has knowledge, and he who has a cool spirit is a man of understanding.</a:t>
            </a: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97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person of character is willing to learn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19:20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Listen to advice and accept instruction, that you may gain wisdom in the future.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72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5290</TotalTime>
  <Words>290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230</cp:revision>
  <cp:lastPrinted>2023-06-28T14:24:21Z</cp:lastPrinted>
  <dcterms:created xsi:type="dcterms:W3CDTF">2021-02-03T13:21:17Z</dcterms:created>
  <dcterms:modified xsi:type="dcterms:W3CDTF">2023-06-28T14:44:46Z</dcterms:modified>
</cp:coreProperties>
</file>