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3"/>
  </p:notesMasterIdLst>
  <p:handoutMasterIdLst>
    <p:handoutMasterId r:id="rId14"/>
  </p:handoutMasterIdLst>
  <p:sldIdLst>
    <p:sldId id="456" r:id="rId2"/>
    <p:sldId id="493" r:id="rId3"/>
    <p:sldId id="528" r:id="rId4"/>
    <p:sldId id="462" r:id="rId5"/>
    <p:sldId id="507" r:id="rId6"/>
    <p:sldId id="525" r:id="rId7"/>
    <p:sldId id="526" r:id="rId8"/>
    <p:sldId id="527" r:id="rId9"/>
    <p:sldId id="531" r:id="rId10"/>
    <p:sldId id="532" r:id="rId11"/>
    <p:sldId id="533" r:id="rId12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3" name="Picture 2" descr="An open book on a table&#10;&#10;Description automatically generated">
            <a:extLst>
              <a:ext uri="{FF2B5EF4-FFF2-40B4-BE49-F238E27FC236}">
                <a16:creationId xmlns:a16="http://schemas.microsoft.com/office/drawing/2014/main" id="{74B0F46F-BBF2-A9B4-65F5-1844C0B547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Confront them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26:4-5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Answer not a fool according to his folly, lest you be like him yourself.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Answer a fool according to his folly, lest he be wise in his own eyes.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79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Stay true to your Biblical values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11:3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The integrity of the upright guides them, but the crookedness of the treacherous destroys them.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22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6:16-17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There are six things that the Lord hates, seven that are an abomination to him: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haughty eyes, a lying tongue, and hands that shed innocent blood.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18:2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 fool takes no pleasure in understanding, but only in expressing his opinion.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14:7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Leave the presence of a fool, for there you do not meet words of knowledge.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6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84783266-2AA3-BC30-1984-5BC68EF5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goal of one who gaslights is to get us to question what we have said and/or the intent behind our words.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Gaslighters question our integrity.</a:t>
            </a: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Gaslighters are liars and deceivers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6:17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haughty eyes, a lying tongue…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Gaslighters do not think objectively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18:2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 fool takes no pleasure in understanding, but only in expressing his opinion.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75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Gaslighters slander others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10:18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The one who conceals hatred has lying lips, and whoever utters slander is a fool.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03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Stay away from them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14:7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Leave the presence of a fool, for there you do not meet words of knowledge.</a:t>
            </a: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97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Surround yourself with people of wisdom and grace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13:20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Whoever walks with the wise becomes wise, but the companion of fools will suffer harm.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72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5374</TotalTime>
  <Words>320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232</cp:revision>
  <cp:lastPrinted>2023-07-05T17:38:10Z</cp:lastPrinted>
  <dcterms:created xsi:type="dcterms:W3CDTF">2021-02-03T13:21:17Z</dcterms:created>
  <dcterms:modified xsi:type="dcterms:W3CDTF">2023-07-05T18:26:31Z</dcterms:modified>
</cp:coreProperties>
</file>