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handoutMasterIdLst>
    <p:handoutMasterId r:id="rId11"/>
  </p:handoutMasterIdLst>
  <p:sldIdLst>
    <p:sldId id="456" r:id="rId2"/>
    <p:sldId id="493" r:id="rId3"/>
    <p:sldId id="532" r:id="rId4"/>
    <p:sldId id="462" r:id="rId5"/>
    <p:sldId id="507" r:id="rId6"/>
    <p:sldId id="533" r:id="rId7"/>
    <p:sldId id="534" r:id="rId8"/>
    <p:sldId id="525" r:id="rId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8/1/2023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painting of a group of people at a table&#10;&#10;Description automatically generated">
            <a:extLst>
              <a:ext uri="{FF2B5EF4-FFF2-40B4-BE49-F238E27FC236}">
                <a16:creationId xmlns:a16="http://schemas.microsoft.com/office/drawing/2014/main" id="{26384682-B966-419D-7346-EE4649750E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inting of a person at a table with people around it&#10;&#10;Description automatically generated">
            <a:extLst>
              <a:ext uri="{FF2B5EF4-FFF2-40B4-BE49-F238E27FC236}">
                <a16:creationId xmlns:a16="http://schemas.microsoft.com/office/drawing/2014/main" id="{E751BD87-FB84-4DD7-651C-7E83F6927D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John 13:21-22,24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After saying these things, Jesus was troubled in his spirit, and testified, “Truly, truly, I say to you, one of you will betray me.”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 disciples looked at one another, uncertain of whom he spoke.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so Simon Peter motioned to him to ask Jesus of whom he was speaking.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inting of a person at a table with people around it&#10;&#10;Description automatically generated">
            <a:extLst>
              <a:ext uri="{FF2B5EF4-FFF2-40B4-BE49-F238E27FC236}">
                <a16:creationId xmlns:a16="http://schemas.microsoft.com/office/drawing/2014/main" id="{E751BD87-FB84-4DD7-651C-7E83F6927D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John 13:26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Jesus answered, “It is he to whom I will give this morsel of bread when I have dipped it.” So when he had dipped the morsel, he gave it to Judas, the son of Simon Iscariot.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104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dissolve/>
      </p:transition>
    </mc:Choice>
    <mc:Fallback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ainting of a person at a table with people around it&#10;&#10;Description automatically generated">
            <a:extLst>
              <a:ext uri="{FF2B5EF4-FFF2-40B4-BE49-F238E27FC236}">
                <a16:creationId xmlns:a16="http://schemas.microsoft.com/office/drawing/2014/main" id="{A447B2B4-84CA-544A-CFBA-434B5DCAF4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four Gospels mention the Last Supper.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 will look at the twelve disciples and focus on Judas.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am not comparing anyone here or watching online to Judas.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inting of a person at a table with people around it&#10;&#10;Description automatically generated">
            <a:extLst>
              <a:ext uri="{FF2B5EF4-FFF2-40B4-BE49-F238E27FC236}">
                <a16:creationId xmlns:a16="http://schemas.microsoft.com/office/drawing/2014/main" id="{31E44466-6CE4-D18B-1D99-D4EB136EB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warning from Jesus and the response of the disciples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Matthew 26:21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 as they were eating, he said, “Truly, I say to you, one of you will betray me.”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inting of a person at a table with people around it&#10;&#10;Description automatically generated">
            <a:extLst>
              <a:ext uri="{FF2B5EF4-FFF2-40B4-BE49-F238E27FC236}">
                <a16:creationId xmlns:a16="http://schemas.microsoft.com/office/drawing/2014/main" id="{31E44466-6CE4-D18B-1D99-D4EB136EB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reassurance Jesus gives us and the struggle of our Lord over what is happening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John 13:21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After saying these things, Jesus was troubled in his spirit…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243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inting of a person at a table with people around it&#10;&#10;Description automatically generated">
            <a:extLst>
              <a:ext uri="{FF2B5EF4-FFF2-40B4-BE49-F238E27FC236}">
                <a16:creationId xmlns:a16="http://schemas.microsoft.com/office/drawing/2014/main" id="{31E44466-6CE4-D18B-1D99-D4EB136EB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additional thoughts on this important time in the life of Christ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2:13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He went out again beside the sea, and all the crowd was coming to him, and he was teaching them.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625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inting of a person at a table with people around it&#10;&#10;Description automatically generated">
            <a:extLst>
              <a:ext uri="{FF2B5EF4-FFF2-40B4-BE49-F238E27FC236}">
                <a16:creationId xmlns:a16="http://schemas.microsoft.com/office/drawing/2014/main" id="{A58D7B40-5F98-7625-2F4D-6088093599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thoughts to take with us: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Guard against allowing ourselves to simply go through the motions of our beliefs.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Remember how much God wants us to know Him and enjoy life.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Let us be like the eleven other disciples.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75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5787</TotalTime>
  <Words>320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238</cp:revision>
  <cp:lastPrinted>2023-08-01T12:43:06Z</cp:lastPrinted>
  <dcterms:created xsi:type="dcterms:W3CDTF">2021-02-03T13:21:17Z</dcterms:created>
  <dcterms:modified xsi:type="dcterms:W3CDTF">2023-08-01T12:45:07Z</dcterms:modified>
</cp:coreProperties>
</file>