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handoutMasterIdLst>
    <p:handoutMasterId r:id="rId14"/>
  </p:handoutMasterIdLst>
  <p:sldIdLst>
    <p:sldId id="295" r:id="rId2"/>
    <p:sldId id="308" r:id="rId3"/>
    <p:sldId id="340" r:id="rId4"/>
    <p:sldId id="346" r:id="rId5"/>
    <p:sldId id="348" r:id="rId6"/>
    <p:sldId id="349" r:id="rId7"/>
    <p:sldId id="330" r:id="rId8"/>
    <p:sldId id="342" r:id="rId9"/>
    <p:sldId id="343" r:id="rId10"/>
    <p:sldId id="344" r:id="rId11"/>
    <p:sldId id="347" r:id="rId12"/>
    <p:sldId id="327" r:id="rId13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FBD9AB"/>
    <a:srgbClr val="FF9966"/>
    <a:srgbClr val="AEC5D4"/>
    <a:srgbClr val="FF66CC"/>
    <a:srgbClr val="3D213F"/>
    <a:srgbClr val="F9F9F9"/>
    <a:srgbClr val="000000"/>
    <a:srgbClr val="FF000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44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F37528E3-9F54-4201-B3FE-593A2F142EC8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6B9E8EBB-9B6B-4C44-95AA-BD16F5FD82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504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186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658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6550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5527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713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4394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280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572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38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683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559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26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561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693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58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238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BB3E3403-B6A4-4A5C-8FD2-9D8388F61A8A}" type="datetimeFigureOut">
              <a:rPr lang="en-US" smtClean="0"/>
              <a:t>6/18/2020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4533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book, food&#10;&#10;Description automatically generated">
            <a:extLst>
              <a:ext uri="{FF2B5EF4-FFF2-40B4-BE49-F238E27FC236}">
                <a16:creationId xmlns:a16="http://schemas.microsoft.com/office/drawing/2014/main" id="{C105A054-1CF1-4CE8-A247-116D68C724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52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71DB6B-50DB-4B30-86C5-68E75E7247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0089" y="714376"/>
            <a:ext cx="7772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People may mock us, but God gives the victory</a:t>
            </a:r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Joshua 6:7 (ESV) </a:t>
            </a:r>
            <a:b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And he said to the people, “Go forward. March around the city and let the armed men pass on before the ark of the </a:t>
            </a:r>
            <a:r>
              <a:rPr lang="en-US" sz="3200" cap="sm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LORD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.” </a:t>
            </a:r>
            <a:b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61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DCDFD5-B47F-4A12-A36A-F28B522EF5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0089" y="714376"/>
            <a:ext cx="77724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Ethical issue – Josh. 6:21</a:t>
            </a:r>
          </a:p>
          <a:p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there is a religious perspective.</a:t>
            </a:r>
          </a:p>
          <a:p>
            <a:pPr marL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what God does is holy and right.</a:t>
            </a:r>
          </a:p>
          <a:p>
            <a:pPr marL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Third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people had years to repent.</a:t>
            </a:r>
          </a:p>
          <a:p>
            <a:pPr marL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Fourth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this was not genocide.</a:t>
            </a:r>
          </a:p>
          <a:p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9261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38C872-CECB-4BDA-B19F-E5324C8C2D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0089" y="714376"/>
            <a:ext cx="7772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Victory in the Christian life requires us depending on God and doing our part</a:t>
            </a:r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7774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urtains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A2CCE3-DB43-46E1-B854-14AA69206C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0089" y="714376"/>
            <a:ext cx="7772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Joshua 5:13 (ESV) </a:t>
            </a:r>
            <a:b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When Joshua was by Jericho, he lifted up his eyes and looked, and behold, a man was standing before him with his drawn sword in his hand. And Joshua went to him and said to him, “Are you for us, or for our adversaries?” </a:t>
            </a:r>
            <a:b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449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DCDFD5-B47F-4A12-A36A-F28B522EF5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0089" y="714376"/>
            <a:ext cx="7772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Joshua 5:14-15 (ESV) </a:t>
            </a:r>
            <a:b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And he said, “No; but I am the commander of the army of the </a:t>
            </a:r>
            <a:r>
              <a:rPr lang="en-US" sz="3200" cap="sm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LORD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Now I have come.” And Joshua fell on his face to the earth and worshiped and said to him, “What does my lord say to his servant?” </a:t>
            </a:r>
            <a:b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And the commander of the </a:t>
            </a:r>
            <a:r>
              <a:rPr lang="en-US" sz="3200" cap="sm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LORD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’s army said to Joshua, “Take off your sandals from your feet, for the place where you are standing is holy.” And Joshua did so. </a:t>
            </a:r>
          </a:p>
        </p:txBody>
      </p:sp>
    </p:spTree>
    <p:extLst>
      <p:ext uri="{BB962C8B-B14F-4D97-AF65-F5344CB8AC3E}">
        <p14:creationId xmlns:p14="http://schemas.microsoft.com/office/powerpoint/2010/main" val="88799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DCDFD5-B47F-4A12-A36A-F28B522EF5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0089" y="714376"/>
            <a:ext cx="7772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Joshua 6:1-3 (ESV) </a:t>
            </a:r>
            <a:b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Now Jericho was shut up inside and outside because of the people of Israel. None went out, and none came in. </a:t>
            </a:r>
            <a:b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And the </a:t>
            </a:r>
            <a:r>
              <a:rPr lang="en-US" sz="3200" cap="sm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LORD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said to Joshua, “See, I have given Jericho into your hand, with its king and mighty men of valor. </a:t>
            </a:r>
            <a:b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You shall march around the city, all the men of war going around the city once. Thus shall you do for six days. </a:t>
            </a:r>
          </a:p>
        </p:txBody>
      </p:sp>
    </p:spTree>
    <p:extLst>
      <p:ext uri="{BB962C8B-B14F-4D97-AF65-F5344CB8AC3E}">
        <p14:creationId xmlns:p14="http://schemas.microsoft.com/office/powerpoint/2010/main" val="299150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DCDFD5-B47F-4A12-A36A-F28B522EF5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EDF59149-C35D-48A2-A6D8-0BFFE335E6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1886"/>
            <a:ext cx="9144000" cy="6074228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0212BC3A-FA12-438A-8BB4-E156AE7BC2A8}"/>
              </a:ext>
            </a:extLst>
          </p:cNvPr>
          <p:cNvSpPr/>
          <p:nvPr/>
        </p:nvSpPr>
        <p:spPr>
          <a:xfrm>
            <a:off x="6579220" y="2542479"/>
            <a:ext cx="479502" cy="34568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16642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DCDFD5-B47F-4A12-A36A-F28B522EF5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 descr="A picture containing table, indoor, sitting, food&#10;&#10;Description automatically generated">
            <a:extLst>
              <a:ext uri="{FF2B5EF4-FFF2-40B4-BE49-F238E27FC236}">
                <a16:creationId xmlns:a16="http://schemas.microsoft.com/office/drawing/2014/main" id="{AD8FEE3F-FDC9-4E7D-8EB5-30DC282A91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82" y="9169"/>
            <a:ext cx="7548330" cy="684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8756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2C3A61-B9A8-48D9-A3AF-91B899DBE3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0089" y="714376"/>
            <a:ext cx="77724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have no chance on our own</a:t>
            </a:r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Joshua 5:13 (ESV) </a:t>
            </a:r>
            <a:b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When Joshua was by Jericho, he lifted up his eyes and looked, and behold, a man was standing before him with his drawn sword in his hand… </a:t>
            </a:r>
            <a:b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47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27A6DA-79AE-4717-B1B1-A603EA7C7D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0089" y="714376"/>
            <a:ext cx="77724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impossible can happen when we follow God’s plan and purpose</a:t>
            </a:r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Joshua 6:2 (ESV) </a:t>
            </a:r>
            <a:b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And the </a:t>
            </a:r>
            <a:r>
              <a:rPr lang="en-US" sz="3200" cap="sm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LORD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said to Joshua, “See, I have given Jericho into your hand, with its king and mighty men of valor. </a:t>
            </a:r>
            <a:b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507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 dir="rd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C1ACB5-109C-46A6-B096-A93E5F2A3F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0089" y="714376"/>
            <a:ext cx="777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Patience is important</a:t>
            </a:r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Joshua 6:3 (ESV) </a:t>
            </a:r>
            <a:b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You shall march around the city, all the men of war going around the city once. Thus shall you do for six days. </a:t>
            </a:r>
            <a:br>
              <a:rPr lang="en-US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200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 dir="ld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E3B30"/>
      </a:dk2>
      <a:lt2>
        <a:srgbClr val="FFDB82"/>
      </a:lt2>
      <a:accent1>
        <a:srgbClr val="F0A22E"/>
      </a:accent1>
      <a:accent2>
        <a:srgbClr val="E4D9B2"/>
      </a:accent2>
      <a:accent3>
        <a:srgbClr val="AA986C"/>
      </a:accent3>
      <a:accent4>
        <a:srgbClr val="8FB977"/>
      </a:accent4>
      <a:accent5>
        <a:srgbClr val="778F9F"/>
      </a:accent5>
      <a:accent6>
        <a:srgbClr val="8A6087"/>
      </a:accent6>
      <a:hlink>
        <a:srgbClr val="AD1F1F"/>
      </a:hlink>
      <a:folHlink>
        <a:srgbClr val="FFC42F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C473073F-34A4-486A-BBA1-2A70AE921EB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1340</TotalTime>
  <Words>478</Words>
  <Application>Microsoft Office PowerPoint</Application>
  <PresentationFormat>On-screen Show (4:3)</PresentationFormat>
  <Paragraphs>30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Corbel</vt:lpstr>
      <vt:lpstr>Times New Roman</vt:lpstr>
      <vt:lpstr>Depth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Reeve</dc:creator>
  <cp:lastModifiedBy>Sherry Reeve</cp:lastModifiedBy>
  <cp:revision>111</cp:revision>
  <cp:lastPrinted>2020-06-18T15:44:28Z</cp:lastPrinted>
  <dcterms:created xsi:type="dcterms:W3CDTF">2016-01-21T14:00:17Z</dcterms:created>
  <dcterms:modified xsi:type="dcterms:W3CDTF">2020-06-18T15:46:01Z</dcterms:modified>
</cp:coreProperties>
</file>