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handoutMasterIdLst>
    <p:handoutMasterId r:id="rId11"/>
  </p:handoutMasterIdLst>
  <p:sldIdLst>
    <p:sldId id="295" r:id="rId2"/>
    <p:sldId id="308" r:id="rId3"/>
    <p:sldId id="340" r:id="rId4"/>
    <p:sldId id="346" r:id="rId5"/>
    <p:sldId id="330" r:id="rId6"/>
    <p:sldId id="342" r:id="rId7"/>
    <p:sldId id="343" r:id="rId8"/>
    <p:sldId id="344" r:id="rId9"/>
    <p:sldId id="327" r:id="rId10"/>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BD9AB"/>
    <a:srgbClr val="FF9966"/>
    <a:srgbClr val="AEC5D4"/>
    <a:srgbClr val="FF66CC"/>
    <a:srgbClr val="3D213F"/>
    <a:srgbClr val="F9F9F9"/>
    <a:srgbClr val="000000"/>
    <a:srgbClr val="FF00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86" d="100"/>
          <a:sy n="86" d="100"/>
        </p:scale>
        <p:origin x="13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6/10/2020</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vert="horz" lIns="91440" tIns="45720" rIns="91440" bIns="45720" rtlCol="0"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470504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260186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966658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360655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412955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159713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32439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63280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75572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8638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5968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607559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8762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816561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0269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85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58238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B3E3403-B6A4-4A5C-8FD2-9D8388F61A8A}" type="datetimeFigureOut">
              <a:rPr lang="en-US" smtClean="0"/>
              <a:t>6/10/2020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2560453335"/>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ook, photo, food, man&#10;&#10;Description automatically generated">
            <a:extLst>
              <a:ext uri="{FF2B5EF4-FFF2-40B4-BE49-F238E27FC236}">
                <a16:creationId xmlns:a16="http://schemas.microsoft.com/office/drawing/2014/main" id="{AC204DFD-C8F9-48E1-A230-15D03902C0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0520812"/>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A2CCE3-DB43-46E1-B854-14AA69206C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3539430"/>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3:1-2 (ESV) Pg. 179</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 </a:t>
            </a:r>
            <a:r>
              <a:rPr lang="en-US" sz="3200" dirty="0">
                <a:solidFill>
                  <a:schemeClr val="bg1"/>
                </a:solidFill>
                <a:latin typeface="Times New Roman" panose="02020603050405020304" pitchFamily="18" charset="0"/>
                <a:cs typeface="Times New Roman" panose="02020603050405020304" pitchFamily="18" charset="0"/>
              </a:rPr>
              <a:t> Then Joshua rose early in the morning and they set out from Shittim. And they came to the Jordan, he and all the people of Israel, and lodged there before they passed over.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2 </a:t>
            </a:r>
            <a:r>
              <a:rPr lang="en-US" sz="3200" dirty="0">
                <a:solidFill>
                  <a:schemeClr val="bg1"/>
                </a:solidFill>
                <a:latin typeface="Times New Roman" panose="02020603050405020304" pitchFamily="18" charset="0"/>
                <a:cs typeface="Times New Roman" panose="02020603050405020304" pitchFamily="18" charset="0"/>
              </a:rPr>
              <a:t> At the end of three days the officers went through the camp </a:t>
            </a:r>
          </a:p>
        </p:txBody>
      </p:sp>
    </p:spTree>
    <p:extLst>
      <p:ext uri="{BB962C8B-B14F-4D97-AF65-F5344CB8AC3E}">
        <p14:creationId xmlns:p14="http://schemas.microsoft.com/office/powerpoint/2010/main" val="218844945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5509200"/>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3:3-4 (ESV) Pg. 179</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3 </a:t>
            </a:r>
            <a:r>
              <a:rPr lang="en-US" sz="3200" dirty="0">
                <a:solidFill>
                  <a:schemeClr val="bg1"/>
                </a:solidFill>
                <a:latin typeface="Times New Roman" panose="02020603050405020304" pitchFamily="18" charset="0"/>
                <a:cs typeface="Times New Roman" panose="02020603050405020304" pitchFamily="18" charset="0"/>
              </a:rPr>
              <a:t> and commanded the people, “As soon as you see the ark of the covenant of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your God being carried by the Levitical priests, then you shall set out from your place and follow it.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4 </a:t>
            </a:r>
            <a:r>
              <a:rPr lang="en-US" sz="3200" dirty="0">
                <a:solidFill>
                  <a:schemeClr val="bg1"/>
                </a:solidFill>
                <a:latin typeface="Times New Roman" panose="02020603050405020304" pitchFamily="18" charset="0"/>
                <a:cs typeface="Times New Roman" panose="02020603050405020304" pitchFamily="18" charset="0"/>
              </a:rPr>
              <a:t> Yet there shall be a distance between you and it, about 2,000 cubits in length. Do not come near it, in order that you may know the way you shall go, for you have not passed this way before.” </a:t>
            </a:r>
          </a:p>
        </p:txBody>
      </p:sp>
    </p:spTree>
    <p:extLst>
      <p:ext uri="{BB962C8B-B14F-4D97-AF65-F5344CB8AC3E}">
        <p14:creationId xmlns:p14="http://schemas.microsoft.com/office/powerpoint/2010/main" val="88799949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031873"/>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3:5-6 (ESV) Pg. 179</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Then Joshua said to the people, “Consecrate yourselves, for tomorrow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will do wonders among you.”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6 </a:t>
            </a:r>
            <a:r>
              <a:rPr lang="en-US" sz="3200" dirty="0">
                <a:solidFill>
                  <a:schemeClr val="bg1"/>
                </a:solidFill>
                <a:latin typeface="Times New Roman" panose="02020603050405020304" pitchFamily="18" charset="0"/>
                <a:cs typeface="Times New Roman" panose="02020603050405020304" pitchFamily="18" charset="0"/>
              </a:rPr>
              <a:t> And Joshua said to the priests, “Take up the ark of the covenant and pass on before the people.” So they took up the ark of the covenant and went before the people. </a:t>
            </a:r>
          </a:p>
        </p:txBody>
      </p:sp>
    </p:spTree>
    <p:extLst>
      <p:ext uri="{BB962C8B-B14F-4D97-AF65-F5344CB8AC3E}">
        <p14:creationId xmlns:p14="http://schemas.microsoft.com/office/powerpoint/2010/main" val="299150808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2C3A61-B9A8-48D9-A3AF-91B899DBE3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247864"/>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To see God work, holiness matters</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3:5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Then Joshua said to the people, “Consecrate yourselves, for tomorrow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will do wonders among you.”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5473518"/>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27A6DA-79AE-4717-B1B1-A603EA7C7D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740307"/>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It is good to jog down memory lane</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3:14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14 </a:t>
            </a:r>
            <a:r>
              <a:rPr lang="en-US" sz="3200" dirty="0">
                <a:solidFill>
                  <a:schemeClr val="bg1"/>
                </a:solidFill>
                <a:latin typeface="Times New Roman" panose="02020603050405020304" pitchFamily="18" charset="0"/>
                <a:cs typeface="Times New Roman" panose="02020603050405020304" pitchFamily="18" charset="0"/>
              </a:rPr>
              <a:t> So when the people set out from their tents to pass over the Jordan with the priests bearing the ark of the covenant before the people,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450763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C1ACB5-109C-46A6-B096-A93E5F2A3F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5262979"/>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Make others aware of the goodness of God</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4:6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6 </a:t>
            </a:r>
            <a:r>
              <a:rPr lang="en-US" sz="3200" dirty="0">
                <a:solidFill>
                  <a:schemeClr val="bg1"/>
                </a:solidFill>
                <a:latin typeface="Times New Roman" panose="02020603050405020304" pitchFamily="18" charset="0"/>
                <a:cs typeface="Times New Roman" panose="02020603050405020304" pitchFamily="18" charset="0"/>
              </a:rPr>
              <a:t> that this may be a sign among you. When your children ask in time to come, ‘What do those stones mean to you?’ </a:t>
            </a: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7200249"/>
      </p:ext>
    </p:extLst>
  </p:cSld>
  <p:clrMapOvr>
    <a:masterClrMapping/>
  </p:clrMapOvr>
  <mc:AlternateContent xmlns:mc="http://schemas.openxmlformats.org/markup-compatibility/2006" xmlns:p14="http://schemas.microsoft.com/office/powerpoint/2010/main">
    <mc:Choice Requires="p14">
      <p:transition spd="slow" p14:dur="1750">
        <p14:ripple dir="l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71DB6B-50DB-4B30-86C5-68E75E7247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247864"/>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We learn from the past and keep moving forward</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4:9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9 </a:t>
            </a:r>
            <a:r>
              <a:rPr lang="en-US" sz="3200" dirty="0">
                <a:solidFill>
                  <a:schemeClr val="bg1"/>
                </a:solidFill>
                <a:latin typeface="Times New Roman" panose="02020603050405020304" pitchFamily="18" charset="0"/>
                <a:cs typeface="Times New Roman" panose="02020603050405020304" pitchFamily="18" charset="0"/>
              </a:rPr>
              <a:t> And Joshua set up twelve stones in the midst of the Jordan, in the place where the feet of the priests bearing the ark of the covenant had stood; and they are there to this day.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2611896"/>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38C872-CECB-4BDA-B19F-E5324C8C2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3785652"/>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Remember and learn from the past and as we move forward, remember the goodness of God</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777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urtains"/>
      </p:transition>
    </mc:Choice>
    <mc:Fallback xmlns="">
      <p:transition spd="slow">
        <p:fade/>
      </p:transition>
    </mc:Fallback>
  </mc:AlternateContent>
</p:sld>
</file>

<file path=ppt/theme/theme1.xml><?xml version="1.0" encoding="utf-8"?>
<a:theme xmlns:a="http://schemas.openxmlformats.org/drawingml/2006/main" name="Depth">
  <a:themeElements>
    <a:clrScheme name="Depth">
      <a:dk1>
        <a:sysClr val="windowText" lastClr="000000"/>
      </a:dk1>
      <a:lt1>
        <a:sysClr val="window" lastClr="FFFFFF"/>
      </a:lt1>
      <a:dk2>
        <a:srgbClr val="4E3B30"/>
      </a:dk2>
      <a:lt2>
        <a:srgbClr val="FFDB82"/>
      </a:lt2>
      <a:accent1>
        <a:srgbClr val="F0A22E"/>
      </a:accent1>
      <a:accent2>
        <a:srgbClr val="E4D9B2"/>
      </a:accent2>
      <a:accent3>
        <a:srgbClr val="AA986C"/>
      </a:accent3>
      <a:accent4>
        <a:srgbClr val="8FB977"/>
      </a:accent4>
      <a:accent5>
        <a:srgbClr val="778F9F"/>
      </a:accent5>
      <a:accent6>
        <a:srgbClr val="8A6087"/>
      </a:accent6>
      <a:hlink>
        <a:srgbClr val="AD1F1F"/>
      </a:hlink>
      <a:folHlink>
        <a:srgbClr val="FFC42F"/>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C473073F-34A4-486A-BBA1-2A70AE921E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1312</TotalTime>
  <Words>425</Words>
  <Application>Microsoft Office PowerPoint</Application>
  <PresentationFormat>On-screen Show (4:3)</PresentationFormat>
  <Paragraphs>21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Corbel</vt:lpstr>
      <vt:lpstr>Times New Roman</vt:lpstr>
      <vt:lpstr>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Reeve</dc:creator>
  <cp:lastModifiedBy>Sherry Reeve</cp:lastModifiedBy>
  <cp:revision>106</cp:revision>
  <cp:lastPrinted>2020-06-04T12:51:25Z</cp:lastPrinted>
  <dcterms:created xsi:type="dcterms:W3CDTF">2016-01-21T14:00:17Z</dcterms:created>
  <dcterms:modified xsi:type="dcterms:W3CDTF">2020-06-10T17:28:08Z</dcterms:modified>
</cp:coreProperties>
</file>