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handoutMasterIdLst>
    <p:handoutMasterId r:id="rId13"/>
  </p:handoutMasterIdLst>
  <p:sldIdLst>
    <p:sldId id="456" r:id="rId2"/>
    <p:sldId id="493" r:id="rId3"/>
    <p:sldId id="462" r:id="rId4"/>
    <p:sldId id="503" r:id="rId5"/>
    <p:sldId id="492" r:id="rId6"/>
    <p:sldId id="499" r:id="rId7"/>
    <p:sldId id="500" r:id="rId8"/>
    <p:sldId id="504" r:id="rId9"/>
    <p:sldId id="505" r:id="rId10"/>
    <p:sldId id="506" r:id="rId1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3/21/2023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698330FF-6F20-0B8B-BC03-0A9C13AD8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Word of God must be at the center of renewal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34:27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your heart was tender and you humbled yourself before God when you heard his words against this place and its inhabitants…and wept before me, I also have heard you…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60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19053B3B-3B01-D71A-37B7-04909A381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34:1-3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Josiah was eight years old when he began to reign, and he reigned thirty-one years.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he did what was right in the eyes of the Lord, and walked in the ways of David his father; and he did not turn aside to the right hand or to the left.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in the eighth year of his reign, while he was yet a boy, he began to seek the God of David his father, and in the twelfth year he began to purge Judah and Jerusalem of the high places, the </a:t>
            </a:r>
            <a:r>
              <a:rPr lang="en-US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Asherim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ountain&#10;&#10;Description automatically generated">
            <a:extLst>
              <a:ext uri="{FF2B5EF4-FFF2-40B4-BE49-F238E27FC236}">
                <a16:creationId xmlns:a16="http://schemas.microsoft.com/office/drawing/2014/main" id="{99F7A724-B451-69A3-53A3-070BBE9C5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will use “renewal” and “revival” interchangeably.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Let us note what revival is not:</a:t>
            </a:r>
          </a:p>
          <a:p>
            <a:pPr marL="457200"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1) It is not man-centered.</a:t>
            </a:r>
          </a:p>
          <a:p>
            <a:pPr marL="457200"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2) It is not emotion driven.</a:t>
            </a:r>
          </a:p>
          <a:p>
            <a:pPr marL="457200"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3) It is not the same as evangelism.</a:t>
            </a:r>
          </a:p>
          <a:p>
            <a:pPr marL="457200"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4) It cannot be forced or manufactured.</a:t>
            </a:r>
          </a:p>
          <a:p>
            <a:pPr marL="457200"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5) It is not about gifted preachers or leaders.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ountain&#10;&#10;Description automatically generated">
            <a:extLst>
              <a:ext uri="{FF2B5EF4-FFF2-40B4-BE49-F238E27FC236}">
                <a16:creationId xmlns:a16="http://schemas.microsoft.com/office/drawing/2014/main" id="{99F7A724-B451-69A3-53A3-070BBE9C5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One of the Hebrew words translated as “revive” means “to turn back, to return.”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Richard Owen Roberts defines revival as, </a:t>
            </a:r>
            <a:r>
              <a:rPr lang="en-US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“In using the term revival, I am speaking of an extraordinary movement of the Holy Spirit producing extraordinary results.”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019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Renewal can happen when we get desperate to know God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34:2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he did what was right in the eyes of the Lord…and did not turn aside.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renewal to happen, we must deal with idols in our lives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…and in the twelfth year he began to purge Judah and Jerusalem of the high places, the </a:t>
            </a:r>
            <a:r>
              <a:rPr lang="en-US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Asherim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the carved and the metal images.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Renewal requires us not being passive, but active, in our pursuit to do what is God honoring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Philippians 2:12-13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…work out your own salvation with fear and trembling, for it is God who works in you…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7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must be a desire to be open to God working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34:19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when the king heard the words of the Law, he tore his clothes.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347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untain&#10;&#10;Description automatically generated">
            <a:extLst>
              <a:ext uri="{FF2B5EF4-FFF2-40B4-BE49-F238E27FC236}">
                <a16:creationId xmlns:a16="http://schemas.microsoft.com/office/drawing/2014/main" id="{8ABDBACB-7EC3-13F1-447B-8BF049C1F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Renewal requires dealing with sin (repentance)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Chronicles 34:4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they chopped down the altars of the Baals in his presence, and he cut down the incense altars that stood above them...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9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4823</TotalTime>
  <Words>504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209</cp:revision>
  <cp:lastPrinted>2023-03-16T16:37:06Z</cp:lastPrinted>
  <dcterms:created xsi:type="dcterms:W3CDTF">2021-02-03T13:21:17Z</dcterms:created>
  <dcterms:modified xsi:type="dcterms:W3CDTF">2023-03-21T18:13:47Z</dcterms:modified>
</cp:coreProperties>
</file>