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handoutMasterIdLst>
    <p:handoutMasterId r:id="rId12"/>
  </p:handoutMasterIdLst>
  <p:sldIdLst>
    <p:sldId id="456" r:id="rId2"/>
    <p:sldId id="493" r:id="rId3"/>
    <p:sldId id="462" r:id="rId4"/>
    <p:sldId id="492" r:id="rId5"/>
    <p:sldId id="507" r:id="rId6"/>
    <p:sldId id="508" r:id="rId7"/>
    <p:sldId id="509" r:id="rId8"/>
    <p:sldId id="510" r:id="rId9"/>
    <p:sldId id="511" r:id="rId1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4/5/2023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picture containing text, ocean floor&#10;&#10;Description automatically generated">
            <a:extLst>
              <a:ext uri="{FF2B5EF4-FFF2-40B4-BE49-F238E27FC236}">
                <a16:creationId xmlns:a16="http://schemas.microsoft.com/office/drawing/2014/main" id="{9CD30727-5723-0AFE-F843-CCE0F45311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wave, ocean floor&#10;&#10;Description automatically generated">
            <a:extLst>
              <a:ext uri="{FF2B5EF4-FFF2-40B4-BE49-F238E27FC236}">
                <a16:creationId xmlns:a16="http://schemas.microsoft.com/office/drawing/2014/main" id="{6F66CB1B-EE98-EC0F-D590-FF0B5E5C7B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4:23-25 (ESV) </a:t>
            </a:r>
          </a:p>
          <a:p>
            <a:r>
              <a:rPr lang="en-US" sz="3600" baseline="300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But the words “it was counted to him” were not written for his sake alone,  </a:t>
            </a:r>
          </a:p>
          <a:p>
            <a:r>
              <a:rPr lang="en-US" sz="3600" baseline="300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but for ours also. It will be counted to us who believe in him who raised from the dead Jesus our Lord,</a:t>
            </a:r>
          </a:p>
          <a:p>
            <a:r>
              <a:rPr lang="en-US" sz="3600" baseline="300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who was delivered up for our trespasses and raised for our justification.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wave, ocean floor&#10;&#10;Description automatically generated">
            <a:extLst>
              <a:ext uri="{FF2B5EF4-FFF2-40B4-BE49-F238E27FC236}">
                <a16:creationId xmlns:a16="http://schemas.microsoft.com/office/drawing/2014/main" id="{238B80E9-930C-E21C-B1CE-3C18A80302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times the resurrection is overlooked when giving the Gospel.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There were religious leaders who followed Jesus.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Jesus said He would give one particular sign.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wave, ocean floor&#10;&#10;Description automatically generated">
            <a:extLst>
              <a:ext uri="{FF2B5EF4-FFF2-40B4-BE49-F238E27FC236}">
                <a16:creationId xmlns:a16="http://schemas.microsoft.com/office/drawing/2014/main" id="{AC3F9A94-045D-6449-5354-A8335C824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Jesus rising from the dead, we are not in right standing with God</a:t>
            </a:r>
          </a:p>
          <a:p>
            <a:pPr algn="ctr"/>
            <a:endParaRPr lang="en-US" sz="32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4:25 (ESV) </a:t>
            </a:r>
            <a:b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was delivered up for our trespasses and raised for our justification.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wave, ocean floor&#10;&#10;Description automatically generated">
            <a:extLst>
              <a:ext uri="{FF2B5EF4-FFF2-40B4-BE49-F238E27FC236}">
                <a16:creationId xmlns:a16="http://schemas.microsoft.com/office/drawing/2014/main" id="{AC3F9A94-045D-6449-5354-A8335C824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Jesus rising from the dead, we are not a new creation nor a child of God</a:t>
            </a:r>
          </a:p>
          <a:p>
            <a:pPr algn="ctr"/>
            <a:endParaRPr lang="en-US" sz="32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Peter 1:3 (ESV) </a:t>
            </a:r>
            <a:b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…according to his great mercy, he has caused us to be born again to a living hope through the resurrection of Jesus Christ from the dead, </a:t>
            </a: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wave, ocean floor&#10;&#10;Description automatically generated">
            <a:extLst>
              <a:ext uri="{FF2B5EF4-FFF2-40B4-BE49-F238E27FC236}">
                <a16:creationId xmlns:a16="http://schemas.microsoft.com/office/drawing/2014/main" id="{AC3F9A94-045D-6449-5354-A8335C824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Jesus rising from the dead, sin will always win in our life</a:t>
            </a:r>
          </a:p>
          <a:p>
            <a:pPr algn="ctr"/>
            <a:endParaRPr lang="en-US" sz="32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6:4 (ESV) </a:t>
            </a:r>
            <a:b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…just as Christ was raised from the dead by the glory of the Father, we too might walk in newness of life </a:t>
            </a: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94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wave, ocean floor&#10;&#10;Description automatically generated">
            <a:extLst>
              <a:ext uri="{FF2B5EF4-FFF2-40B4-BE49-F238E27FC236}">
                <a16:creationId xmlns:a16="http://schemas.microsoft.com/office/drawing/2014/main" id="{AC3F9A94-045D-6449-5354-A8335C824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resurrection enables us to live a productive life for God</a:t>
            </a:r>
          </a:p>
          <a:p>
            <a:pPr algn="ctr"/>
            <a:endParaRPr lang="en-US" sz="32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7:4 (ESV) </a:t>
            </a:r>
            <a:b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…so that you may belong to another, to him who has been raised from the dead, in order that we may bear fruit for God. </a:t>
            </a: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860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wave, ocean floor&#10;&#10;Description automatically generated">
            <a:extLst>
              <a:ext uri="{FF2B5EF4-FFF2-40B4-BE49-F238E27FC236}">
                <a16:creationId xmlns:a16="http://schemas.microsoft.com/office/drawing/2014/main" id="{238B80E9-930C-E21C-B1CE-3C18A80302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Proof For Easter</a:t>
            </a:r>
          </a:p>
          <a:p>
            <a:endParaRPr lang="en-US" sz="36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Jesus died by crucifixion</a:t>
            </a:r>
          </a:p>
          <a:p>
            <a:endParaRPr lang="en-US" sz="36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The disciples claimed to have seen the risen Lord.</a:t>
            </a:r>
          </a:p>
          <a:p>
            <a:endParaRPr lang="en-US" sz="36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James, the skeptical brother of Jesus, became a follower of Christ.</a:t>
            </a:r>
          </a:p>
        </p:txBody>
      </p:sp>
    </p:spTree>
    <p:extLst>
      <p:ext uri="{BB962C8B-B14F-4D97-AF65-F5344CB8AC3E}">
        <p14:creationId xmlns:p14="http://schemas.microsoft.com/office/powerpoint/2010/main" val="17724412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wave, ocean floor&#10;&#10;Description automatically generated">
            <a:extLst>
              <a:ext uri="{FF2B5EF4-FFF2-40B4-BE49-F238E27FC236}">
                <a16:creationId xmlns:a16="http://schemas.microsoft.com/office/drawing/2014/main" id="{238B80E9-930C-E21C-B1CE-3C18A80302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Proof For Easter</a:t>
            </a:r>
          </a:p>
          <a:p>
            <a:endParaRPr lang="en-US" sz="36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Paul the antagonist of Christianity became a defender of the faith.</a:t>
            </a:r>
          </a:p>
          <a:p>
            <a:endParaRPr lang="en-US" sz="36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The empty tomb.</a:t>
            </a:r>
          </a:p>
          <a:p>
            <a:endParaRPr lang="en-US" sz="3600" dirty="0">
              <a:solidFill>
                <a:srgbClr val="023F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rgbClr val="023F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The Deity of Christ is proven, because He died, and rose again.</a:t>
            </a:r>
          </a:p>
        </p:txBody>
      </p:sp>
    </p:spTree>
    <p:extLst>
      <p:ext uri="{BB962C8B-B14F-4D97-AF65-F5344CB8AC3E}">
        <p14:creationId xmlns:p14="http://schemas.microsoft.com/office/powerpoint/2010/main" val="36819579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4915</TotalTime>
  <Words>359</Words>
  <Application>Microsoft Office PowerPoint</Application>
  <PresentationFormat>Widescreen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212</cp:revision>
  <cp:lastPrinted>2023-04-05T12:27:27Z</cp:lastPrinted>
  <dcterms:created xsi:type="dcterms:W3CDTF">2021-02-03T13:21:17Z</dcterms:created>
  <dcterms:modified xsi:type="dcterms:W3CDTF">2023-04-05T13:00:21Z</dcterms:modified>
</cp:coreProperties>
</file>